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7B8681-0CA2-44B1-9DB7-DF93DC58E4CE}" v="3" dt="2025-08-12T08:42:01.468"/>
    <p1510:client id="{4AB86927-3415-8AAA-B02F-6EFA0F16DC46}" v="1" dt="2025-08-12T08:41:46.1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F902F0-4FC0-EE27-75A9-18AA89ED57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55385E9-E53E-65E5-C306-EC5BBADA9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E818D6-8A7D-BCC8-4E88-88419AA01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6206DE-CF6F-00B8-9781-90220F230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7888C5-D6C5-0DFE-ECD2-A4C51FAF3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253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52C47-C4F9-3058-C1AE-ED9AE9965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D13AD8E-305D-4AFA-F752-94A0D6B5A6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40900A-F567-8728-05FD-F67714D7D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70E4F1-5E30-3A29-C3A7-0AF5B5C3B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E9F523-72F4-3283-C78E-EE6F1BB1F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98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213B9D-76F6-F7EE-B9AF-2160DB299F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E458F7F-06FF-9934-9349-A5045FAEF2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70E525-2052-44C7-1CC3-7062E41A4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FCDDEB-C835-56EC-C30D-EE54E390F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E39388-FB6B-D146-DAA3-DE121A12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22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A63478-213E-7F05-7795-D709FB95E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CDB0ED-45F8-8CB2-F47B-ED0D1A0F0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525081-103B-AAC9-A8E6-382D4F9BD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540406-A010-2012-0843-D0F50F685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A6827D-FFDC-7C2D-2D63-A55585603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795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6FA115-74B7-5714-9BE5-AB5CEC60C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E73D11-1B46-2A6F-1D5E-2A7A91634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B891A3-5B8D-51B9-71A1-4D5501ABF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1BD84B-A43E-CF27-DFD8-7BEC21C37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C6A21E-AE47-1964-E329-7ABC66B59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089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5D52DC-B006-5CC1-CDF5-FFEB7900C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02D766-EACD-B850-39D3-F9D5646AA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C2337F-450E-54A4-2EE3-D150C743D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50A12C3-CB94-884E-47BF-431F3D86F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7EE851-60DA-0103-92B8-6A64D83EB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E542B58-A4A4-0AAC-15AD-0C9EF0D3A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37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B2F7F5-58C2-7149-467D-959EF39D5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1AFAE0-88CB-580E-BBCA-41E7BDD6C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4D1B70-92CF-D4EF-C839-9C4757EEDF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C54E0FA-7420-FD15-F98A-D9BD8E5F6C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A9A4C0-6E96-8E47-3FE6-AB8119A2AF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D07DE2A-0961-729F-D466-8A409E18C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D92E97B-7767-4234-CFEC-AE344F8AA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9D7E18C-C956-DBE5-6317-4DA9A89D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050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932A95-50C9-FE2A-6F62-D5184A1D1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6C4B3FA-FE64-978D-18BA-2423CA92D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41C9294-BEC1-5ED9-529A-B430AB54B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ACB3928-6447-B5F4-0F29-D011903EE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498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0D39907-EE79-4B4E-DEAD-24237E8BD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AEC857B-9C99-6CF9-3C89-6D860E7B0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CDAA3B-0960-A934-45FD-9DB2F64D5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34AC3E-F6A9-1BB9-475F-079E0AAD6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54E96D-F05C-D892-48F2-DC45826F3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CE04B0-4D15-BF2D-4B63-63C011E238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987225-D339-76A1-511F-6D60E7AFD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BA29FAB-86E2-1033-2CC0-2458DB46A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4DF031-76D5-C5A5-BEEC-E6C858C5E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66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EC86DD-FF4C-4C14-1FEE-26392B71D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D84C4C3-D5C2-D931-5BA4-339599B9E8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4E079A9-4019-5FD2-D71B-157B256FF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1EDED89-FAA2-0030-9F78-D3933A09F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2C3C16-50E6-0B85-0062-27E4FB308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21E5A95-790C-5402-4815-36F70D242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893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CBC1C89-98FD-DB1D-714F-41E68B01A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B97F898-9DE8-FADF-47C4-797FAA568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9F9E70-D452-72F9-E615-F9653A8E02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F8F47-0535-4B92-9712-780B9C80B090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9CDBE0-9ECC-7427-A966-E4A5E53351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DD05F2-89A5-4682-AFD0-26C39532F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CF7B4-7E37-49C3-B2FA-53CB049BD6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471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241B8DF6-7D5A-05C9-EE59-5CF18385A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133387"/>
              </p:ext>
            </p:extLst>
          </p:nvPr>
        </p:nvGraphicFramePr>
        <p:xfrm>
          <a:off x="325315" y="923192"/>
          <a:ext cx="11526719" cy="4917158"/>
        </p:xfrm>
        <a:graphic>
          <a:graphicData uri="http://schemas.openxmlformats.org/drawingml/2006/table">
            <a:tbl>
              <a:tblPr/>
              <a:tblGrid>
                <a:gridCol w="2198735">
                  <a:extLst>
                    <a:ext uri="{9D8B030D-6E8A-4147-A177-3AD203B41FA5}">
                      <a16:colId xmlns:a16="http://schemas.microsoft.com/office/drawing/2014/main" val="2783383571"/>
                    </a:ext>
                  </a:extLst>
                </a:gridCol>
                <a:gridCol w="1554664">
                  <a:extLst>
                    <a:ext uri="{9D8B030D-6E8A-4147-A177-3AD203B41FA5}">
                      <a16:colId xmlns:a16="http://schemas.microsoft.com/office/drawing/2014/main" val="2355033854"/>
                    </a:ext>
                  </a:extLst>
                </a:gridCol>
                <a:gridCol w="1554664">
                  <a:extLst>
                    <a:ext uri="{9D8B030D-6E8A-4147-A177-3AD203B41FA5}">
                      <a16:colId xmlns:a16="http://schemas.microsoft.com/office/drawing/2014/main" val="2358817864"/>
                    </a:ext>
                  </a:extLst>
                </a:gridCol>
                <a:gridCol w="1554664">
                  <a:extLst>
                    <a:ext uri="{9D8B030D-6E8A-4147-A177-3AD203B41FA5}">
                      <a16:colId xmlns:a16="http://schemas.microsoft.com/office/drawing/2014/main" val="3171386937"/>
                    </a:ext>
                  </a:extLst>
                </a:gridCol>
                <a:gridCol w="1554664">
                  <a:extLst>
                    <a:ext uri="{9D8B030D-6E8A-4147-A177-3AD203B41FA5}">
                      <a16:colId xmlns:a16="http://schemas.microsoft.com/office/drawing/2014/main" val="3922625248"/>
                    </a:ext>
                  </a:extLst>
                </a:gridCol>
                <a:gridCol w="1554664">
                  <a:extLst>
                    <a:ext uri="{9D8B030D-6E8A-4147-A177-3AD203B41FA5}">
                      <a16:colId xmlns:a16="http://schemas.microsoft.com/office/drawing/2014/main" val="1800210769"/>
                    </a:ext>
                  </a:extLst>
                </a:gridCol>
                <a:gridCol w="1554664">
                  <a:extLst>
                    <a:ext uri="{9D8B030D-6E8A-4147-A177-3AD203B41FA5}">
                      <a16:colId xmlns:a16="http://schemas.microsoft.com/office/drawing/2014/main" val="684941268"/>
                    </a:ext>
                  </a:extLst>
                </a:gridCol>
              </a:tblGrid>
              <a:tr h="274695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自分たちが出店したいと思う場所（</a:t>
                      </a:r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</a:t>
                      </a: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B</a:t>
                      </a: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C</a:t>
                      </a: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のいずれか）と、それを選んだ理由を入力しましょう。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461919"/>
                  </a:ext>
                </a:extLst>
              </a:tr>
              <a:tr h="66626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出店したい場所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543826"/>
                  </a:ext>
                </a:extLst>
              </a:tr>
              <a:tr h="121961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693923"/>
                  </a:ext>
                </a:extLst>
              </a:tr>
              <a:tr h="679340">
                <a:tc gridSpan="7">
                  <a:txBody>
                    <a:bodyPr/>
                    <a:lstStyle/>
                    <a:p>
                      <a:pPr algn="l" fontAlgn="b"/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選んだ場所に出店するコンビニエンスストアでは、どのような商品を主力にすれば売り上げを伸ばせるでしょうか。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理由も入力しましょう。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098032"/>
                  </a:ext>
                </a:extLst>
              </a:tr>
              <a:tr h="60012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主力商品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991106"/>
                  </a:ext>
                </a:extLst>
              </a:tr>
              <a:tr h="142493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6815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F851D0A-CE6A-536E-CF05-38D4DF9410F0}"/>
              </a:ext>
            </a:extLst>
          </p:cNvPr>
          <p:cNvSpPr txBox="1"/>
          <p:nvPr/>
        </p:nvSpPr>
        <p:spPr>
          <a:xfrm>
            <a:off x="203201" y="358877"/>
            <a:ext cx="1619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highlight>
                  <a:srgbClr val="FFFF00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2400" dirty="0">
                <a:highlight>
                  <a:srgbClr val="FFFF00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  <a:r>
              <a:rPr kumimoji="1" lang="en-US" altLang="ja-JP" sz="2400" dirty="0">
                <a:highlight>
                  <a:srgbClr val="FFFF00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2400" dirty="0">
              <a:highlight>
                <a:srgbClr val="FFFF00"/>
              </a:highlight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5817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E4BC605-DAF1-455A-84F1-053B84F375A5}"/>
</file>

<file path=customXml/itemProps2.xml><?xml version="1.0" encoding="utf-8"?>
<ds:datastoreItem xmlns:ds="http://schemas.openxmlformats.org/officeDocument/2006/customXml" ds:itemID="{D53562B8-F63F-4BED-83D1-9AE853B82D30}"/>
</file>

<file path=customXml/itemProps3.xml><?xml version="1.0" encoding="utf-8"?>
<ds:datastoreItem xmlns:ds="http://schemas.openxmlformats.org/officeDocument/2006/customXml" ds:itemID="{EAE75412-2A2C-43F6-AFAF-519A6F04FE4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2025-08-12T08:42:01Z</dcterms:created>
  <dcterms:modified xsi:type="dcterms:W3CDTF">2025-08-12T08:42:02Z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